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12" d="100"/>
          <a:sy n="112" d="100"/>
        </p:scale>
        <p:origin x="54" y="-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62B7AF6-901C-4D71-AA5B-073CE99627BF}" type="datetimeFigureOut">
              <a:rPr lang="es-MX" smtClean="0"/>
              <a:t>12/11/2019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894FA57-6A4C-4FFA-A9E0-7A8EC6004C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9699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7AF6-901C-4D71-AA5B-073CE99627BF}" type="datetimeFigureOut">
              <a:rPr lang="es-MX" smtClean="0"/>
              <a:t>12/11/2019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FA57-6A4C-4FFA-A9E0-7A8EC6004C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2516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2B7AF6-901C-4D71-AA5B-073CE99627BF}" type="datetimeFigureOut">
              <a:rPr lang="es-MX" smtClean="0"/>
              <a:t>12/11/2019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894FA57-6A4C-4FFA-A9E0-7A8EC6004C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7203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2B7AF6-901C-4D71-AA5B-073CE99627BF}" type="datetimeFigureOut">
              <a:rPr lang="es-MX" smtClean="0"/>
              <a:t>12/11/2019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894FA57-6A4C-4FFA-A9E0-7A8EC6004C38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8595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2B7AF6-901C-4D71-AA5B-073CE99627BF}" type="datetimeFigureOut">
              <a:rPr lang="es-MX" smtClean="0"/>
              <a:t>12/11/2019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894FA57-6A4C-4FFA-A9E0-7A8EC6004C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649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7AF6-901C-4D71-AA5B-073CE99627BF}" type="datetimeFigureOut">
              <a:rPr lang="es-MX" smtClean="0"/>
              <a:t>12/11/2019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FA57-6A4C-4FFA-A9E0-7A8EC6004C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4690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7AF6-901C-4D71-AA5B-073CE99627BF}" type="datetimeFigureOut">
              <a:rPr lang="es-MX" smtClean="0"/>
              <a:t>12/11/2019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FA57-6A4C-4FFA-A9E0-7A8EC6004C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44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7AF6-901C-4D71-AA5B-073CE99627BF}" type="datetimeFigureOut">
              <a:rPr lang="es-MX" smtClean="0"/>
              <a:t>12/11/2019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FA57-6A4C-4FFA-A9E0-7A8EC6004C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8289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2B7AF6-901C-4D71-AA5B-073CE99627BF}" type="datetimeFigureOut">
              <a:rPr lang="es-MX" smtClean="0"/>
              <a:t>12/11/2019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894FA57-6A4C-4FFA-A9E0-7A8EC6004C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8371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7AF6-901C-4D71-AA5B-073CE99627BF}" type="datetimeFigureOut">
              <a:rPr lang="es-MX" smtClean="0"/>
              <a:t>12/11/2019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FA57-6A4C-4FFA-A9E0-7A8EC6004C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419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2B7AF6-901C-4D71-AA5B-073CE99627BF}" type="datetimeFigureOut">
              <a:rPr lang="es-MX" smtClean="0"/>
              <a:t>12/11/2019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894FA57-6A4C-4FFA-A9E0-7A8EC6004C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904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7AF6-901C-4D71-AA5B-073CE99627BF}" type="datetimeFigureOut">
              <a:rPr lang="es-MX" smtClean="0"/>
              <a:t>12/11/2019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FA57-6A4C-4FFA-A9E0-7A8EC6004C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7927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7AF6-901C-4D71-AA5B-073CE99627BF}" type="datetimeFigureOut">
              <a:rPr lang="es-MX" smtClean="0"/>
              <a:t>12/11/2019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FA57-6A4C-4FFA-A9E0-7A8EC6004C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3728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7AF6-901C-4D71-AA5B-073CE99627BF}" type="datetimeFigureOut">
              <a:rPr lang="es-MX" smtClean="0"/>
              <a:t>12/11/2019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FA57-6A4C-4FFA-A9E0-7A8EC6004C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806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7AF6-901C-4D71-AA5B-073CE99627BF}" type="datetimeFigureOut">
              <a:rPr lang="es-MX" smtClean="0"/>
              <a:t>12/11/2019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FA57-6A4C-4FFA-A9E0-7A8EC6004C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937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7AF6-901C-4D71-AA5B-073CE99627BF}" type="datetimeFigureOut">
              <a:rPr lang="es-MX" smtClean="0"/>
              <a:t>12/11/2019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FA57-6A4C-4FFA-A9E0-7A8EC6004C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2264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7AF6-901C-4D71-AA5B-073CE99627BF}" type="datetimeFigureOut">
              <a:rPr lang="es-MX" smtClean="0"/>
              <a:t>12/11/2019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FA57-6A4C-4FFA-A9E0-7A8EC6004C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08535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B7AF6-901C-4D71-AA5B-073CE99627BF}" type="datetimeFigureOut">
              <a:rPr lang="es-MX" smtClean="0"/>
              <a:t>12/11/2019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4FA57-6A4C-4FFA-A9E0-7A8EC6004C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4796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74BDF-1105-432E-9C3C-3A86A4C17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endParaRPr lang="es-MX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E9219C-6280-478B-B979-ECCA5DE1C6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es-MX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60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194FC-CE2D-4169-AAA1-5D0E1286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Tiempo requerido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527C15-0B56-4031-B9F1-58DDBA180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40 días.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5068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35693-9610-43E5-8317-E48C4B31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85BD0B-1993-4AFD-9DC3-D7DBBD462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11B699-F1A0-43B9-BB34-04B047CCB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5" t="72000" r="4371" b="3385"/>
          <a:stretch/>
        </p:blipFill>
        <p:spPr bwMode="auto">
          <a:xfrm>
            <a:off x="386712" y="1869626"/>
            <a:ext cx="11418575" cy="338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077DCCB-A861-4472-A9EA-1406EEF15027}"/>
              </a:ext>
            </a:extLst>
          </p:cNvPr>
          <p:cNvSpPr/>
          <p:nvPr/>
        </p:nvSpPr>
        <p:spPr>
          <a:xfrm>
            <a:off x="2039815" y="2996418"/>
            <a:ext cx="998807" cy="309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6D8834C-72A4-4B24-A4D5-20F8F281B8E3}"/>
              </a:ext>
            </a:extLst>
          </p:cNvPr>
          <p:cNvSpPr/>
          <p:nvPr/>
        </p:nvSpPr>
        <p:spPr>
          <a:xfrm>
            <a:off x="569843" y="3429000"/>
            <a:ext cx="914400" cy="3876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835DE5-1B8C-41B9-9FBE-0B13A10415EA}"/>
              </a:ext>
            </a:extLst>
          </p:cNvPr>
          <p:cNvSpPr/>
          <p:nvPr/>
        </p:nvSpPr>
        <p:spPr>
          <a:xfrm>
            <a:off x="459543" y="3305908"/>
            <a:ext cx="2579079" cy="51071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312ACA2-892C-43C9-946F-A5ED5DF38BB1}"/>
              </a:ext>
            </a:extLst>
          </p:cNvPr>
          <p:cNvSpPr/>
          <p:nvPr/>
        </p:nvSpPr>
        <p:spPr>
          <a:xfrm>
            <a:off x="569843" y="3429000"/>
            <a:ext cx="2468779" cy="38762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07C394-1A9E-4F0D-90C2-F22E9C89382A}"/>
              </a:ext>
            </a:extLst>
          </p:cNvPr>
          <p:cNvSpPr/>
          <p:nvPr/>
        </p:nvSpPr>
        <p:spPr>
          <a:xfrm>
            <a:off x="569844" y="3911889"/>
            <a:ext cx="1089992" cy="38762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5F2669F-1BA8-4700-AC1C-75A413464221}"/>
              </a:ext>
            </a:extLst>
          </p:cNvPr>
          <p:cNvSpPr/>
          <p:nvPr/>
        </p:nvSpPr>
        <p:spPr>
          <a:xfrm>
            <a:off x="1202636" y="3913953"/>
            <a:ext cx="914400" cy="3876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FC515CC-501C-4CB3-8ACE-75CFA19419A2}"/>
              </a:ext>
            </a:extLst>
          </p:cNvPr>
          <p:cNvSpPr/>
          <p:nvPr/>
        </p:nvSpPr>
        <p:spPr>
          <a:xfrm>
            <a:off x="2196548" y="3911889"/>
            <a:ext cx="407504" cy="3876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A1148FE-9975-433D-9C84-A6E3BA5A21A8}"/>
              </a:ext>
            </a:extLst>
          </p:cNvPr>
          <p:cNvSpPr/>
          <p:nvPr/>
        </p:nvSpPr>
        <p:spPr>
          <a:xfrm>
            <a:off x="2117036" y="3816626"/>
            <a:ext cx="1089992" cy="48288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2FA2500-7770-4B9B-BB85-16902F7851EE}"/>
              </a:ext>
            </a:extLst>
          </p:cNvPr>
          <p:cNvSpPr/>
          <p:nvPr/>
        </p:nvSpPr>
        <p:spPr>
          <a:xfrm>
            <a:off x="569843" y="4327344"/>
            <a:ext cx="2034209" cy="41484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502B821-6781-4578-A1E9-B9E02D03BB5C}"/>
              </a:ext>
            </a:extLst>
          </p:cNvPr>
          <p:cNvSpPr/>
          <p:nvPr/>
        </p:nvSpPr>
        <p:spPr>
          <a:xfrm>
            <a:off x="4409660" y="2527852"/>
            <a:ext cx="2468779" cy="90114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A4C2BD8-490C-4B0D-8626-CF24E33EC7AD}"/>
              </a:ext>
            </a:extLst>
          </p:cNvPr>
          <p:cNvSpPr/>
          <p:nvPr/>
        </p:nvSpPr>
        <p:spPr>
          <a:xfrm>
            <a:off x="4399440" y="3432313"/>
            <a:ext cx="1444770" cy="38762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DCEC089-7CF5-42B6-A725-37C9BCA84F52}"/>
              </a:ext>
            </a:extLst>
          </p:cNvPr>
          <p:cNvSpPr/>
          <p:nvPr/>
        </p:nvSpPr>
        <p:spPr>
          <a:xfrm>
            <a:off x="4409660" y="3818690"/>
            <a:ext cx="2468778" cy="48082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B8E1992-DFC9-4E1E-BB1A-63E50C447223}"/>
              </a:ext>
            </a:extLst>
          </p:cNvPr>
          <p:cNvSpPr/>
          <p:nvPr/>
        </p:nvSpPr>
        <p:spPr>
          <a:xfrm>
            <a:off x="5844489" y="3422806"/>
            <a:ext cx="1089992" cy="48288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647032C-2539-4784-A1BB-E225173565ED}"/>
              </a:ext>
            </a:extLst>
          </p:cNvPr>
          <p:cNvSpPr/>
          <p:nvPr/>
        </p:nvSpPr>
        <p:spPr>
          <a:xfrm>
            <a:off x="4287078" y="4327344"/>
            <a:ext cx="1557131" cy="48288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006FEEF-10DA-41E5-8C84-F14620019843}"/>
              </a:ext>
            </a:extLst>
          </p:cNvPr>
          <p:cNvSpPr/>
          <p:nvPr/>
        </p:nvSpPr>
        <p:spPr>
          <a:xfrm>
            <a:off x="4399439" y="3816626"/>
            <a:ext cx="2535042" cy="1108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BEB4675B-5EEC-478A-BC82-A6986B36BE94}"/>
              </a:ext>
            </a:extLst>
          </p:cNvPr>
          <p:cNvSpPr/>
          <p:nvPr/>
        </p:nvSpPr>
        <p:spPr>
          <a:xfrm>
            <a:off x="5932285" y="3430657"/>
            <a:ext cx="914400" cy="3876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01E9E3D-7112-4847-91AE-35C15BF7A151}"/>
              </a:ext>
            </a:extLst>
          </p:cNvPr>
          <p:cNvSpPr/>
          <p:nvPr/>
        </p:nvSpPr>
        <p:spPr>
          <a:xfrm>
            <a:off x="8163341" y="2968841"/>
            <a:ext cx="1467676" cy="3876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615A49C-9256-4A93-9466-4D486E986876}"/>
              </a:ext>
            </a:extLst>
          </p:cNvPr>
          <p:cNvSpPr/>
          <p:nvPr/>
        </p:nvSpPr>
        <p:spPr>
          <a:xfrm>
            <a:off x="4419880" y="3871139"/>
            <a:ext cx="1512406" cy="38762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45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B86F1-7D26-4BD9-B665-0482A4E9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Supocisiones</a:t>
            </a:r>
            <a:r>
              <a:rPr lang="es-MX" dirty="0"/>
              <a:t> y riesgos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5F610F-B2F4-4DA4-969B-479809F2B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Equipo de trabajo sin experiencia</a:t>
            </a:r>
          </a:p>
          <a:p>
            <a:r>
              <a:rPr lang="es-MX" dirty="0"/>
              <a:t>Cambios en el tiempo</a:t>
            </a:r>
          </a:p>
          <a:p>
            <a:r>
              <a:rPr lang="es-MX" dirty="0"/>
              <a:t>Que la API no funcione </a:t>
            </a:r>
          </a:p>
          <a:p>
            <a:r>
              <a:rPr lang="es-MX" dirty="0"/>
              <a:t>Que el servidor de Twitter no responda</a:t>
            </a:r>
          </a:p>
        </p:txBody>
      </p:sp>
    </p:spTree>
    <p:extLst>
      <p:ext uri="{BB962C8B-B14F-4D97-AF65-F5344CB8AC3E}">
        <p14:creationId xmlns:p14="http://schemas.microsoft.com/office/powerpoint/2010/main" val="737165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03E7BA-A60F-41BC-93C8-A95A2D44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Comunicacion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4E0D30-EDF2-41DB-B419-7991FD8E8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La comunicación se lleva a cabo por medio de Google Project </a:t>
            </a:r>
          </a:p>
          <a:p>
            <a:r>
              <a:rPr lang="es-MX" dirty="0" err="1"/>
              <a:t>Gestion</a:t>
            </a:r>
            <a:r>
              <a:rPr lang="es-MX" dirty="0"/>
              <a:t> de control de cambios por medio </a:t>
            </a:r>
            <a:r>
              <a:rPr lang="es-MX"/>
              <a:t>de GitHub</a:t>
            </a:r>
          </a:p>
        </p:txBody>
      </p:sp>
    </p:spTree>
    <p:extLst>
      <p:ext uri="{BB962C8B-B14F-4D97-AF65-F5344CB8AC3E}">
        <p14:creationId xmlns:p14="http://schemas.microsoft.com/office/powerpoint/2010/main" val="714011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550BC-5FE6-49DC-A281-9177CD85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48BD838-CB68-4B30-A8A2-F5C2732E7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01" y="2935053"/>
            <a:ext cx="11550998" cy="1847962"/>
          </a:xfrm>
        </p:spPr>
      </p:pic>
    </p:spTree>
    <p:extLst>
      <p:ext uri="{BB962C8B-B14F-4D97-AF65-F5344CB8AC3E}">
        <p14:creationId xmlns:p14="http://schemas.microsoft.com/office/powerpoint/2010/main" val="1813891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87337-A249-43B6-A30B-750F205FE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775E42-9B9B-41AC-BA69-AFEA8A230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9C405B3-2471-4D40-8B43-0DE033418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14" y="1849902"/>
            <a:ext cx="29021685" cy="464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9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462B-41E7-4B65-AF83-0A92C2E37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176529-BD1C-4CA6-AD2A-1E5E4461F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7636D2CD-F0E2-4E93-8E1D-586D9FA6E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56184" y="1825625"/>
            <a:ext cx="29021685" cy="464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00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A42FE9-84C5-4925-BBAB-405827BA4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2620E3-E46F-4EE9-9C63-77B94BC54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DD9D073-ED0B-4106-A863-E157648D8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17581" y="1679807"/>
            <a:ext cx="29021685" cy="464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7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828EB0-F8AD-426D-BF8B-5A3F87605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actividades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FB1267-4194-499F-AF40-6A30A4E73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</a:p>
          <a:p>
            <a:r>
              <a:rPr lang="es-MX" dirty="0"/>
              <a:t>Realizar el ciclo de vida del proyecto.</a:t>
            </a:r>
          </a:p>
          <a:p>
            <a:r>
              <a:rPr lang="es-MX" dirty="0"/>
              <a:t>Modelado del proceso del negocio.</a:t>
            </a:r>
          </a:p>
          <a:p>
            <a:r>
              <a:rPr lang="es-MX" dirty="0"/>
              <a:t>Realizar </a:t>
            </a:r>
            <a:r>
              <a:rPr lang="es-MX" dirty="0" err="1"/>
              <a:t>project</a:t>
            </a:r>
            <a:r>
              <a:rPr lang="es-MX" dirty="0"/>
              <a:t> </a:t>
            </a:r>
            <a:r>
              <a:rPr lang="es-MX" dirty="0" err="1"/>
              <a:t>charter</a:t>
            </a:r>
            <a:r>
              <a:rPr lang="es-MX" dirty="0"/>
              <a:t>.</a:t>
            </a:r>
          </a:p>
          <a:p>
            <a:r>
              <a:rPr lang="es-MX" dirty="0"/>
              <a:t>Realizar </a:t>
            </a:r>
            <a:r>
              <a:rPr lang="es-MX" dirty="0" err="1"/>
              <a:t>checklist</a:t>
            </a:r>
            <a:r>
              <a:rPr lang="es-MX" dirty="0"/>
              <a:t>.</a:t>
            </a:r>
          </a:p>
          <a:p>
            <a:r>
              <a:rPr lang="es-MX" dirty="0"/>
              <a:t>Elaborar registro de </a:t>
            </a:r>
            <a:r>
              <a:rPr lang="es-MX" dirty="0" err="1"/>
              <a:t>stakeholders</a:t>
            </a:r>
            <a:r>
              <a:rPr lang="es-MX" dirty="0"/>
              <a:t>.</a:t>
            </a:r>
          </a:p>
          <a:p>
            <a:r>
              <a:rPr lang="es-MX" dirty="0"/>
              <a:t>Creación de cédula del proyecto.</a:t>
            </a:r>
          </a:p>
          <a:p>
            <a:r>
              <a:rPr lang="es-MX" dirty="0"/>
              <a:t>Creación de la base de datos.</a:t>
            </a:r>
          </a:p>
          <a:p>
            <a:r>
              <a:rPr lang="es-MX" dirty="0"/>
              <a:t>Realizar componentes funcionales de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2983675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B0C6B-293C-462D-81C2-5F749873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Entregables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70BA56-AD37-4859-86D1-1CB26A85F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Documentación del proyecto.</a:t>
            </a:r>
          </a:p>
          <a:p>
            <a:r>
              <a:rPr lang="es-MX" dirty="0"/>
              <a:t>Prototipo de la aplicación </a:t>
            </a:r>
            <a:r>
              <a:rPr lang="es-MX" dirty="0" err="1"/>
              <a:t>funcionable</a:t>
            </a:r>
            <a:r>
              <a:rPr lang="es-MX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7897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AA503-2565-47AB-A69A-D831F8B0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FFE512-F2EC-4369-A806-04E3F7648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4CB776-45D5-40F7-89DD-09D0A5662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39" y="779031"/>
            <a:ext cx="11679861" cy="543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55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6DBDF-FFBD-4449-8D52-1C3CC1FE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6BBDAE-782B-410A-835B-6D9AA3CED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F4D97-9A70-441D-94AB-218CEBCBC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373"/>
            <a:ext cx="8610600" cy="576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325733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562</TotalTime>
  <Words>108</Words>
  <Application>Microsoft Office PowerPoint</Application>
  <PresentationFormat>Panorámica</PresentationFormat>
  <Paragraphs>23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Estela de condensación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actividades</vt:lpstr>
      <vt:lpstr>Entregables</vt:lpstr>
      <vt:lpstr>Presentación de PowerPoint</vt:lpstr>
      <vt:lpstr>Presentación de PowerPoint</vt:lpstr>
      <vt:lpstr>Tiempo requerido</vt:lpstr>
      <vt:lpstr>Presentación de PowerPoint</vt:lpstr>
      <vt:lpstr>Supocisiones y riesgos </vt:lpstr>
      <vt:lpstr>Comunicacion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Noel AndreW</dc:creator>
  <cp:lastModifiedBy>Noel AndreW</cp:lastModifiedBy>
  <cp:revision>9</cp:revision>
  <dcterms:created xsi:type="dcterms:W3CDTF">2019-11-12T01:35:29Z</dcterms:created>
  <dcterms:modified xsi:type="dcterms:W3CDTF">2019-11-12T23:41:44Z</dcterms:modified>
</cp:coreProperties>
</file>